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2" r:id="rId5"/>
    <p:sldId id="263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D94"/>
    <a:srgbClr val="017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howGuides="1">
      <p:cViewPr varScale="1">
        <p:scale>
          <a:sx n="120" d="100"/>
          <a:sy n="120" d="100"/>
        </p:scale>
        <p:origin x="8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5B90F-50A2-5041-9A85-7A724FDF0252}" type="datetimeFigureOut">
              <a:rPr kumimoji="1" lang="zh-CN" altLang="en-US" smtClean="0"/>
              <a:t>2026/3/20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D8020-85E6-F94E-B85B-606A0142B1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74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D8020-85E6-F94E-B85B-606A0142B12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011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3A09CF-F2BD-EF07-4642-E27565677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2" y="0"/>
            <a:ext cx="1218303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DF58-055D-45A2-9EA8-B1F945ECF343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2F3B3AC-DCC9-64BC-5A16-4122DDFCC2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5" y="0"/>
            <a:ext cx="12183035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DF58-055D-45A2-9EA8-B1F945ECF343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6D720-CCE2-440B-9C2D-1DD9AB09E5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3047390" y="6371471"/>
            <a:ext cx="609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1800" b="1" dirty="0">
                <a:solidFill>
                  <a:srgbClr val="743D94"/>
                </a:solidFill>
                <a:effectLst/>
                <a:latin typeface="华文彩云" panose="02010800040101010101" pitchFamily="2" charset="-122"/>
                <a:ea typeface="华文彩云" panose="02010800040101010101" pitchFamily="2" charset="-122"/>
                <a:cs typeface="宋体" panose="02010600030101010101" pitchFamily="2" charset="-122"/>
              </a:rPr>
              <a:t>“创想家 智未来” 超声创新创业工坊</a:t>
            </a:r>
            <a:endParaRPr lang="zh-CN" altLang="zh-CN" sz="1800" dirty="0">
              <a:solidFill>
                <a:srgbClr val="743D94"/>
              </a:solidFill>
              <a:effectLst/>
              <a:latin typeface="华文彩云" panose="02010800040101010101" pitchFamily="2" charset="-122"/>
              <a:ea typeface="华文彩云" panose="02010800040101010101" pitchFamily="2" charset="-122"/>
              <a:cs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05024" y="1558298"/>
            <a:ext cx="9144000" cy="2387600"/>
          </a:xfrm>
        </p:spPr>
        <p:txBody>
          <a:bodyPr/>
          <a:lstStyle/>
          <a:p>
            <a:r>
              <a:rPr lang="en-US" altLang="zh-CN" b="1" dirty="0">
                <a:solidFill>
                  <a:srgbClr val="743D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05024" y="4037973"/>
            <a:ext cx="9144000" cy="1655762"/>
          </a:xfrm>
        </p:spPr>
        <p:txBody>
          <a:bodyPr/>
          <a:lstStyle/>
          <a:p>
            <a:r>
              <a:rPr lang="en-US" altLang="zh-CN" b="1" dirty="0">
                <a:solidFill>
                  <a:srgbClr val="743D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879215" y="3167380"/>
            <a:ext cx="467296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项目背景介绍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1970" y="2199005"/>
            <a:ext cx="9797415" cy="2738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charset="0"/>
              <a:buChar char="l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创新创意方案（多页，可参考以下框架自由发挥）</a:t>
            </a:r>
          </a:p>
          <a:p>
            <a:pPr marL="914400" lvl="1" indent="-457200">
              <a:buFont typeface="Wingdings" panose="05000000000000000000" charset="0"/>
              <a:buChar char="l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科学依据</a:t>
            </a:r>
          </a:p>
          <a:p>
            <a:pPr marL="914400" lvl="1" indent="-457200">
              <a:buFont typeface="Wingdings" panose="05000000000000000000" charset="0"/>
              <a:buChar char="l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应用目标</a:t>
            </a:r>
          </a:p>
          <a:p>
            <a:pPr marL="914400" lvl="1" indent="-457200">
              <a:buFont typeface="Wingdings" panose="05000000000000000000" charset="0"/>
              <a:buChar char="l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技术可行性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914400" lvl="1" indent="-457200">
              <a:buFont typeface="Wingdings" panose="05000000000000000000" charset="0"/>
              <a:buChar char="l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创意亮点</a:t>
            </a:r>
          </a:p>
          <a:p>
            <a:pPr marL="914400" lvl="1" indent="-457200">
              <a:buFont typeface="Wingdings" panose="05000000000000000000" charset="0"/>
              <a:buChar char="l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应用效能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38650" y="3167380"/>
            <a:ext cx="405066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市场价值和转化前景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38307" y="3167390"/>
            <a:ext cx="1715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支撑材料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</Words>
  <Application>Microsoft Macintosh PowerPoint</Application>
  <PresentationFormat>宽屏</PresentationFormat>
  <Paragraphs>12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黑体</vt:lpstr>
      <vt:lpstr>华文彩云</vt:lpstr>
      <vt:lpstr>微软雅黑</vt:lpstr>
      <vt:lpstr>Arial</vt:lpstr>
      <vt:lpstr>Wingdings</vt:lpstr>
      <vt:lpstr>Office 主题​​</vt:lpstr>
      <vt:lpstr>xxxx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18323</cp:lastModifiedBy>
  <cp:revision>15</cp:revision>
  <dcterms:created xsi:type="dcterms:W3CDTF">2024-11-06T05:32:00Z</dcterms:created>
  <dcterms:modified xsi:type="dcterms:W3CDTF">2026-03-20T01:45:23Z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6FB92DA4447C4CD1AD5B98014BD491CB_12</vt:lpwstr>
  </property>
  <property fmtid="{D5CDD505-2E9C-101B-9397-08002B2CF9AE}" pid="3" name="KSOProductBuildVer">
    <vt:lpwstr>2052-12.1.0.21915</vt:lpwstr>
  </property>
</Properties>
</file>